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63" r:id="rId17"/>
    <p:sldId id="326" r:id="rId18"/>
    <p:sldId id="356" r:id="rId19"/>
    <p:sldId id="350" r:id="rId20"/>
    <p:sldId id="322" r:id="rId21"/>
    <p:sldId id="323" r:id="rId22"/>
    <p:sldId id="324" r:id="rId23"/>
    <p:sldId id="365" r:id="rId24"/>
    <p:sldId id="362" r:id="rId25"/>
    <p:sldId id="366" r:id="rId26"/>
    <p:sldId id="367" r:id="rId27"/>
    <p:sldId id="329" r:id="rId28"/>
    <p:sldId id="364" r:id="rId29"/>
    <p:sldId id="330" r:id="rId30"/>
    <p:sldId id="358" r:id="rId31"/>
    <p:sldId id="361" r:id="rId32"/>
    <p:sldId id="339" r:id="rId33"/>
    <p:sldId id="340" r:id="rId34"/>
    <p:sldId id="331" r:id="rId35"/>
    <p:sldId id="334" r:id="rId36"/>
    <p:sldId id="338" r:id="rId37"/>
    <p:sldId id="343" r:id="rId38"/>
    <p:sldId id="344" r:id="rId39"/>
    <p:sldId id="351" r:id="rId40"/>
    <p:sldId id="354" r:id="rId41"/>
    <p:sldId id="357" r:id="rId42"/>
    <p:sldId id="360" r:id="rId43"/>
    <p:sldId id="359" r:id="rId44"/>
    <p:sldId id="352" r:id="rId45"/>
    <p:sldId id="353" r:id="rId46"/>
    <p:sldId id="336" r:id="rId47"/>
    <p:sldId id="337" r:id="rId48"/>
    <p:sldId id="317" r:id="rId49"/>
    <p:sldId id="318" r:id="rId50"/>
    <p:sldId id="311" r:id="rId51"/>
    <p:sldId id="309" r:id="rId52"/>
    <p:sldId id="310" r:id="rId53"/>
    <p:sldId id="308" r:id="rId54"/>
    <p:sldId id="307" r:id="rId55"/>
    <p:sldId id="299" r:id="rId56"/>
    <p:sldId id="306" r:id="rId57"/>
    <p:sldId id="300" r:id="rId58"/>
    <p:sldId id="305" r:id="rId59"/>
    <p:sldId id="301" r:id="rId60"/>
    <p:sldId id="285" r:id="rId61"/>
    <p:sldId id="287" r:id="rId62"/>
    <p:sldId id="294" r:id="rId63"/>
    <p:sldId id="289" r:id="rId64"/>
    <p:sldId id="293" r:id="rId65"/>
    <p:sldId id="295" r:id="rId66"/>
    <p:sldId id="298" r:id="rId67"/>
    <p:sldId id="292" r:id="rId68"/>
    <p:sldId id="291" r:id="rId69"/>
    <p:sldId id="314" r:id="rId70"/>
    <p:sldId id="304" r:id="rId71"/>
    <p:sldId id="283" r:id="rId72"/>
    <p:sldId id="284" r:id="rId73"/>
    <p:sldId id="288" r:id="rId74"/>
    <p:sldId id="276" r:id="rId75"/>
    <p:sldId id="279" r:id="rId76"/>
    <p:sldId id="278" r:id="rId77"/>
    <p:sldId id="280" r:id="rId78"/>
    <p:sldId id="282" r:id="rId79"/>
    <p:sldId id="268" r:id="rId80"/>
    <p:sldId id="267" r:id="rId81"/>
    <p:sldId id="266" r:id="rId82"/>
    <p:sldId id="265" r:id="rId83"/>
    <p:sldId id="258" r:id="rId84"/>
    <p:sldId id="263" r:id="rId85"/>
    <p:sldId id="264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67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jpe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jpeg"/><Relationship Id="rId5" Type="http://schemas.openxmlformats.org/officeDocument/2006/relationships/image" Target="../media/image171.jpeg"/><Relationship Id="rId4" Type="http://schemas.openxmlformats.org/officeDocument/2006/relationships/image" Target="../media/image17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7" Type="http://schemas.openxmlformats.org/officeDocument/2006/relationships/image" Target="../media/image17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jpeg"/><Relationship Id="rId5" Type="http://schemas.openxmlformats.org/officeDocument/2006/relationships/image" Target="../media/image175.jpeg"/><Relationship Id="rId4" Type="http://schemas.openxmlformats.org/officeDocument/2006/relationships/image" Target="../media/image17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31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91.png"/><Relationship Id="rId4" Type="http://schemas.openxmlformats.org/officeDocument/2006/relationships/image" Target="../media/image20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235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image" Target="../media/image199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3.png"/><Relationship Id="rId18" Type="http://schemas.openxmlformats.org/officeDocument/2006/relationships/image" Target="../media/image258.png"/><Relationship Id="rId26" Type="http://schemas.openxmlformats.org/officeDocument/2006/relationships/image" Target="../media/image227.png"/><Relationship Id="rId39" Type="http://schemas.openxmlformats.org/officeDocument/2006/relationships/image" Target="../media/image278.png"/><Relationship Id="rId21" Type="http://schemas.openxmlformats.org/officeDocument/2006/relationships/image" Target="../media/image261.png"/><Relationship Id="rId34" Type="http://schemas.openxmlformats.org/officeDocument/2006/relationships/image" Target="../media/image273.png"/><Relationship Id="rId42" Type="http://schemas.openxmlformats.org/officeDocument/2006/relationships/image" Target="../media/image281.png"/><Relationship Id="rId7" Type="http://schemas.openxmlformats.org/officeDocument/2006/relationships/image" Target="../media/image247.png"/><Relationship Id="rId2" Type="http://schemas.openxmlformats.org/officeDocument/2006/relationships/image" Target="../media/image242.png"/><Relationship Id="rId16" Type="http://schemas.openxmlformats.org/officeDocument/2006/relationships/image" Target="../media/image256.png"/><Relationship Id="rId29" Type="http://schemas.openxmlformats.org/officeDocument/2006/relationships/image" Target="../media/image2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24" Type="http://schemas.openxmlformats.org/officeDocument/2006/relationships/image" Target="../media/image264.png"/><Relationship Id="rId32" Type="http://schemas.openxmlformats.org/officeDocument/2006/relationships/image" Target="../media/image271.png"/><Relationship Id="rId37" Type="http://schemas.openxmlformats.org/officeDocument/2006/relationships/image" Target="../media/image276.png"/><Relationship Id="rId40" Type="http://schemas.openxmlformats.org/officeDocument/2006/relationships/image" Target="../media/image279.png"/><Relationship Id="rId45" Type="http://schemas.openxmlformats.org/officeDocument/2006/relationships/image" Target="../media/image284.png"/><Relationship Id="rId5" Type="http://schemas.openxmlformats.org/officeDocument/2006/relationships/image" Target="../media/image245.png"/><Relationship Id="rId15" Type="http://schemas.openxmlformats.org/officeDocument/2006/relationships/image" Target="../media/image255.png"/><Relationship Id="rId23" Type="http://schemas.openxmlformats.org/officeDocument/2006/relationships/image" Target="../media/image263.png"/><Relationship Id="rId28" Type="http://schemas.openxmlformats.org/officeDocument/2006/relationships/image" Target="../media/image267.png"/><Relationship Id="rId36" Type="http://schemas.openxmlformats.org/officeDocument/2006/relationships/image" Target="../media/image275.png"/><Relationship Id="rId10" Type="http://schemas.openxmlformats.org/officeDocument/2006/relationships/image" Target="../media/image250.png"/><Relationship Id="rId19" Type="http://schemas.openxmlformats.org/officeDocument/2006/relationships/image" Target="../media/image259.png"/><Relationship Id="rId31" Type="http://schemas.openxmlformats.org/officeDocument/2006/relationships/image" Target="../media/image270.png"/><Relationship Id="rId44" Type="http://schemas.openxmlformats.org/officeDocument/2006/relationships/image" Target="../media/image283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Relationship Id="rId22" Type="http://schemas.openxmlformats.org/officeDocument/2006/relationships/image" Target="../media/image262.png"/><Relationship Id="rId27" Type="http://schemas.openxmlformats.org/officeDocument/2006/relationships/image" Target="../media/image266.png"/><Relationship Id="rId30" Type="http://schemas.openxmlformats.org/officeDocument/2006/relationships/image" Target="../media/image269.png"/><Relationship Id="rId35" Type="http://schemas.openxmlformats.org/officeDocument/2006/relationships/image" Target="../media/image274.png"/><Relationship Id="rId43" Type="http://schemas.openxmlformats.org/officeDocument/2006/relationships/image" Target="../media/image282.png"/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12" Type="http://schemas.openxmlformats.org/officeDocument/2006/relationships/image" Target="../media/image252.png"/><Relationship Id="rId17" Type="http://schemas.openxmlformats.org/officeDocument/2006/relationships/image" Target="../media/image257.png"/><Relationship Id="rId25" Type="http://schemas.openxmlformats.org/officeDocument/2006/relationships/image" Target="../media/image265.png"/><Relationship Id="rId33" Type="http://schemas.openxmlformats.org/officeDocument/2006/relationships/image" Target="../media/image272.png"/><Relationship Id="rId38" Type="http://schemas.openxmlformats.org/officeDocument/2006/relationships/image" Target="../media/image277.png"/><Relationship Id="rId46" Type="http://schemas.openxmlformats.org/officeDocument/2006/relationships/image" Target="../media/image285.png"/><Relationship Id="rId20" Type="http://schemas.openxmlformats.org/officeDocument/2006/relationships/image" Target="../media/image260.png"/><Relationship Id="rId41" Type="http://schemas.openxmlformats.org/officeDocument/2006/relationships/image" Target="../media/image28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97.png"/><Relationship Id="rId18" Type="http://schemas.openxmlformats.org/officeDocument/2006/relationships/image" Target="../media/image302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12" Type="http://schemas.openxmlformats.org/officeDocument/2006/relationships/image" Target="../media/image296.png"/><Relationship Id="rId17" Type="http://schemas.openxmlformats.org/officeDocument/2006/relationships/image" Target="../media/image301.png"/><Relationship Id="rId2" Type="http://schemas.openxmlformats.org/officeDocument/2006/relationships/image" Target="../media/image286.png"/><Relationship Id="rId16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11" Type="http://schemas.openxmlformats.org/officeDocument/2006/relationships/image" Target="../media/image295.png"/><Relationship Id="rId5" Type="http://schemas.openxmlformats.org/officeDocument/2006/relationships/image" Target="../media/image289.png"/><Relationship Id="rId15" Type="http://schemas.openxmlformats.org/officeDocument/2006/relationships/image" Target="../media/image299.png"/><Relationship Id="rId10" Type="http://schemas.openxmlformats.org/officeDocument/2006/relationships/image" Target="../media/image294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Relationship Id="rId14" Type="http://schemas.openxmlformats.org/officeDocument/2006/relationships/image" Target="../media/image29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13" Type="http://schemas.openxmlformats.org/officeDocument/2006/relationships/image" Target="../media/image310.png"/><Relationship Id="rId18" Type="http://schemas.openxmlformats.org/officeDocument/2006/relationships/image" Target="../media/image315.png"/><Relationship Id="rId3" Type="http://schemas.openxmlformats.org/officeDocument/2006/relationships/image" Target="../media/image227.png"/><Relationship Id="rId21" Type="http://schemas.openxmlformats.org/officeDocument/2006/relationships/image" Target="../media/image318.png"/><Relationship Id="rId7" Type="http://schemas.openxmlformats.org/officeDocument/2006/relationships/image" Target="../media/image304.png"/><Relationship Id="rId12" Type="http://schemas.openxmlformats.org/officeDocument/2006/relationships/image" Target="../media/image309.png"/><Relationship Id="rId17" Type="http://schemas.openxmlformats.org/officeDocument/2006/relationships/image" Target="../media/image314.png"/><Relationship Id="rId2" Type="http://schemas.openxmlformats.org/officeDocument/2006/relationships/image" Target="../media/image265.png"/><Relationship Id="rId16" Type="http://schemas.openxmlformats.org/officeDocument/2006/relationships/image" Target="../media/image313.png"/><Relationship Id="rId20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5" Type="http://schemas.openxmlformats.org/officeDocument/2006/relationships/image" Target="../media/image267.png"/><Relationship Id="rId15" Type="http://schemas.openxmlformats.org/officeDocument/2006/relationships/image" Target="../media/image312.png"/><Relationship Id="rId10" Type="http://schemas.openxmlformats.org/officeDocument/2006/relationships/image" Target="../media/image307.png"/><Relationship Id="rId19" Type="http://schemas.openxmlformats.org/officeDocument/2006/relationships/image" Target="../media/image316.png"/><Relationship Id="rId4" Type="http://schemas.openxmlformats.org/officeDocument/2006/relationships/image" Target="../media/image266.png"/><Relationship Id="rId9" Type="http://schemas.openxmlformats.org/officeDocument/2006/relationships/image" Target="../media/image306.png"/><Relationship Id="rId14" Type="http://schemas.openxmlformats.org/officeDocument/2006/relationships/image" Target="../media/image3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28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12" Type="http://schemas.openxmlformats.org/officeDocument/2006/relationships/image" Target="../media/image327.png"/><Relationship Id="rId17" Type="http://schemas.openxmlformats.org/officeDocument/2006/relationships/image" Target="../media/image332.png"/><Relationship Id="rId2" Type="http://schemas.openxmlformats.org/officeDocument/2006/relationships/image" Target="../media/image319.png"/><Relationship Id="rId16" Type="http://schemas.openxmlformats.org/officeDocument/2006/relationships/image" Target="../media/image3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3.png"/><Relationship Id="rId11" Type="http://schemas.openxmlformats.org/officeDocument/2006/relationships/image" Target="../media/image267.png"/><Relationship Id="rId5" Type="http://schemas.openxmlformats.org/officeDocument/2006/relationships/image" Target="../media/image322.png"/><Relationship Id="rId15" Type="http://schemas.openxmlformats.org/officeDocument/2006/relationships/image" Target="../media/image330.png"/><Relationship Id="rId10" Type="http://schemas.openxmlformats.org/officeDocument/2006/relationships/image" Target="../media/image266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Relationship Id="rId14" Type="http://schemas.openxmlformats.org/officeDocument/2006/relationships/image" Target="../media/image32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34.png"/><Relationship Id="rId7" Type="http://schemas.openxmlformats.org/officeDocument/2006/relationships/image" Target="../media/image337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9.png"/><Relationship Id="rId18" Type="http://schemas.openxmlformats.org/officeDocument/2006/relationships/image" Target="../media/image354.png"/><Relationship Id="rId26" Type="http://schemas.openxmlformats.org/officeDocument/2006/relationships/image" Target="../media/image362.png"/><Relationship Id="rId39" Type="http://schemas.openxmlformats.org/officeDocument/2006/relationships/image" Target="../media/image329.png"/><Relationship Id="rId21" Type="http://schemas.openxmlformats.org/officeDocument/2006/relationships/image" Target="../media/image357.png"/><Relationship Id="rId34" Type="http://schemas.openxmlformats.org/officeDocument/2006/relationships/image" Target="../media/image370.png"/><Relationship Id="rId42" Type="http://schemas.openxmlformats.org/officeDocument/2006/relationships/image" Target="../media/image377.png"/><Relationship Id="rId7" Type="http://schemas.openxmlformats.org/officeDocument/2006/relationships/image" Target="../media/image343.png"/><Relationship Id="rId2" Type="http://schemas.openxmlformats.org/officeDocument/2006/relationships/image" Target="../media/image338.png"/><Relationship Id="rId16" Type="http://schemas.openxmlformats.org/officeDocument/2006/relationships/image" Target="../media/image352.png"/><Relationship Id="rId20" Type="http://schemas.openxmlformats.org/officeDocument/2006/relationships/image" Target="../media/image356.png"/><Relationship Id="rId29" Type="http://schemas.openxmlformats.org/officeDocument/2006/relationships/image" Target="../media/image365.png"/><Relationship Id="rId41" Type="http://schemas.openxmlformats.org/officeDocument/2006/relationships/image" Target="../media/image3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24" Type="http://schemas.openxmlformats.org/officeDocument/2006/relationships/image" Target="../media/image360.png"/><Relationship Id="rId32" Type="http://schemas.openxmlformats.org/officeDocument/2006/relationships/image" Target="../media/image368.png"/><Relationship Id="rId37" Type="http://schemas.openxmlformats.org/officeDocument/2006/relationships/image" Target="../media/image373.png"/><Relationship Id="rId40" Type="http://schemas.openxmlformats.org/officeDocument/2006/relationships/image" Target="../media/image375.png"/><Relationship Id="rId5" Type="http://schemas.openxmlformats.org/officeDocument/2006/relationships/image" Target="../media/image341.png"/><Relationship Id="rId15" Type="http://schemas.openxmlformats.org/officeDocument/2006/relationships/image" Target="../media/image351.png"/><Relationship Id="rId23" Type="http://schemas.openxmlformats.org/officeDocument/2006/relationships/image" Target="../media/image359.png"/><Relationship Id="rId28" Type="http://schemas.openxmlformats.org/officeDocument/2006/relationships/image" Target="../media/image364.png"/><Relationship Id="rId36" Type="http://schemas.openxmlformats.org/officeDocument/2006/relationships/image" Target="../media/image372.png"/><Relationship Id="rId10" Type="http://schemas.openxmlformats.org/officeDocument/2006/relationships/image" Target="../media/image346.png"/><Relationship Id="rId19" Type="http://schemas.openxmlformats.org/officeDocument/2006/relationships/image" Target="../media/image355.png"/><Relationship Id="rId31" Type="http://schemas.openxmlformats.org/officeDocument/2006/relationships/image" Target="../media/image367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Relationship Id="rId14" Type="http://schemas.openxmlformats.org/officeDocument/2006/relationships/image" Target="../media/image350.png"/><Relationship Id="rId22" Type="http://schemas.openxmlformats.org/officeDocument/2006/relationships/image" Target="../media/image358.png"/><Relationship Id="rId27" Type="http://schemas.openxmlformats.org/officeDocument/2006/relationships/image" Target="../media/image363.png"/><Relationship Id="rId30" Type="http://schemas.openxmlformats.org/officeDocument/2006/relationships/image" Target="../media/image366.png"/><Relationship Id="rId35" Type="http://schemas.openxmlformats.org/officeDocument/2006/relationships/image" Target="../media/image371.png"/><Relationship Id="rId8" Type="http://schemas.openxmlformats.org/officeDocument/2006/relationships/image" Target="../media/image344.png"/><Relationship Id="rId3" Type="http://schemas.openxmlformats.org/officeDocument/2006/relationships/image" Target="../media/image339.png"/><Relationship Id="rId12" Type="http://schemas.openxmlformats.org/officeDocument/2006/relationships/image" Target="../media/image348.png"/><Relationship Id="rId17" Type="http://schemas.openxmlformats.org/officeDocument/2006/relationships/image" Target="../media/image353.png"/><Relationship Id="rId25" Type="http://schemas.openxmlformats.org/officeDocument/2006/relationships/image" Target="../media/image361.png"/><Relationship Id="rId33" Type="http://schemas.openxmlformats.org/officeDocument/2006/relationships/image" Target="../media/image369.png"/><Relationship Id="rId38" Type="http://schemas.openxmlformats.org/officeDocument/2006/relationships/image" Target="../media/image3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2.png"/><Relationship Id="rId5" Type="http://schemas.openxmlformats.org/officeDocument/2006/relationships/image" Target="../media/image330.png"/><Relationship Id="rId4" Type="http://schemas.openxmlformats.org/officeDocument/2006/relationships/image" Target="../media/image331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1.png"/><Relationship Id="rId18" Type="http://schemas.openxmlformats.org/officeDocument/2006/relationships/image" Target="../media/image395.png"/><Relationship Id="rId26" Type="http://schemas.openxmlformats.org/officeDocument/2006/relationships/image" Target="../media/image331.png"/><Relationship Id="rId39" Type="http://schemas.openxmlformats.org/officeDocument/2006/relationships/image" Target="../media/image414.png"/><Relationship Id="rId21" Type="http://schemas.openxmlformats.org/officeDocument/2006/relationships/image" Target="../media/image398.png"/><Relationship Id="rId34" Type="http://schemas.openxmlformats.org/officeDocument/2006/relationships/image" Target="../media/image410.png"/><Relationship Id="rId7" Type="http://schemas.openxmlformats.org/officeDocument/2006/relationships/image" Target="../media/image385.png"/><Relationship Id="rId2" Type="http://schemas.openxmlformats.org/officeDocument/2006/relationships/image" Target="../media/image380.png"/><Relationship Id="rId16" Type="http://schemas.openxmlformats.org/officeDocument/2006/relationships/image" Target="../media/image393.png"/><Relationship Id="rId20" Type="http://schemas.openxmlformats.org/officeDocument/2006/relationships/image" Target="../media/image397.png"/><Relationship Id="rId29" Type="http://schemas.openxmlformats.org/officeDocument/2006/relationships/image" Target="../media/image405.png"/><Relationship Id="rId41" Type="http://schemas.openxmlformats.org/officeDocument/2006/relationships/image" Target="../media/image4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4.png"/><Relationship Id="rId11" Type="http://schemas.openxmlformats.org/officeDocument/2006/relationships/image" Target="../media/image389.png"/><Relationship Id="rId24" Type="http://schemas.openxmlformats.org/officeDocument/2006/relationships/image" Target="../media/image401.png"/><Relationship Id="rId32" Type="http://schemas.openxmlformats.org/officeDocument/2006/relationships/image" Target="../media/image408.png"/><Relationship Id="rId37" Type="http://schemas.openxmlformats.org/officeDocument/2006/relationships/image" Target="../media/image332.png"/><Relationship Id="rId40" Type="http://schemas.openxmlformats.org/officeDocument/2006/relationships/image" Target="../media/image415.png"/><Relationship Id="rId5" Type="http://schemas.openxmlformats.org/officeDocument/2006/relationships/image" Target="../media/image383.png"/><Relationship Id="rId15" Type="http://schemas.openxmlformats.org/officeDocument/2006/relationships/image" Target="../media/image330.png"/><Relationship Id="rId23" Type="http://schemas.openxmlformats.org/officeDocument/2006/relationships/image" Target="../media/image400.png"/><Relationship Id="rId28" Type="http://schemas.openxmlformats.org/officeDocument/2006/relationships/image" Target="../media/image404.png"/><Relationship Id="rId36" Type="http://schemas.openxmlformats.org/officeDocument/2006/relationships/image" Target="../media/image412.png"/><Relationship Id="rId10" Type="http://schemas.openxmlformats.org/officeDocument/2006/relationships/image" Target="../media/image388.png"/><Relationship Id="rId19" Type="http://schemas.openxmlformats.org/officeDocument/2006/relationships/image" Target="../media/image396.png"/><Relationship Id="rId31" Type="http://schemas.openxmlformats.org/officeDocument/2006/relationships/image" Target="../media/image407.png"/><Relationship Id="rId4" Type="http://schemas.openxmlformats.org/officeDocument/2006/relationships/image" Target="../media/image382.png"/><Relationship Id="rId9" Type="http://schemas.openxmlformats.org/officeDocument/2006/relationships/image" Target="../media/image387.png"/><Relationship Id="rId14" Type="http://schemas.openxmlformats.org/officeDocument/2006/relationships/image" Target="../media/image392.png"/><Relationship Id="rId22" Type="http://schemas.openxmlformats.org/officeDocument/2006/relationships/image" Target="../media/image399.png"/><Relationship Id="rId27" Type="http://schemas.openxmlformats.org/officeDocument/2006/relationships/image" Target="../media/image403.png"/><Relationship Id="rId30" Type="http://schemas.openxmlformats.org/officeDocument/2006/relationships/image" Target="../media/image406.png"/><Relationship Id="rId35" Type="http://schemas.openxmlformats.org/officeDocument/2006/relationships/image" Target="../media/image411.png"/><Relationship Id="rId8" Type="http://schemas.openxmlformats.org/officeDocument/2006/relationships/image" Target="../media/image386.png"/><Relationship Id="rId3" Type="http://schemas.openxmlformats.org/officeDocument/2006/relationships/image" Target="../media/image381.png"/><Relationship Id="rId12" Type="http://schemas.openxmlformats.org/officeDocument/2006/relationships/image" Target="../media/image390.png"/><Relationship Id="rId17" Type="http://schemas.openxmlformats.org/officeDocument/2006/relationships/image" Target="../media/image394.png"/><Relationship Id="rId25" Type="http://schemas.openxmlformats.org/officeDocument/2006/relationships/image" Target="../media/image402.png"/><Relationship Id="rId33" Type="http://schemas.openxmlformats.org/officeDocument/2006/relationships/image" Target="../media/image409.png"/><Relationship Id="rId38" Type="http://schemas.openxmlformats.org/officeDocument/2006/relationships/image" Target="../media/image41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418.png"/><Relationship Id="rId7" Type="http://schemas.openxmlformats.org/officeDocument/2006/relationships/image" Target="../media/image421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0.png"/><Relationship Id="rId5" Type="http://schemas.openxmlformats.org/officeDocument/2006/relationships/image" Target="../media/image325.png"/><Relationship Id="rId4" Type="http://schemas.openxmlformats.org/officeDocument/2006/relationships/image" Target="../media/image419.png"/><Relationship Id="rId9" Type="http://schemas.openxmlformats.org/officeDocument/2006/relationships/image" Target="../media/image3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6.png"/><Relationship Id="rId4" Type="http://schemas.openxmlformats.org/officeDocument/2006/relationships/image" Target="../media/image42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428.png"/><Relationship Id="rId7" Type="http://schemas.openxmlformats.org/officeDocument/2006/relationships/image" Target="../media/image324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1.png"/><Relationship Id="rId5" Type="http://schemas.openxmlformats.org/officeDocument/2006/relationships/image" Target="../media/image430.png"/><Relationship Id="rId4" Type="http://schemas.openxmlformats.org/officeDocument/2006/relationships/image" Target="../media/image429.png"/><Relationship Id="rId9" Type="http://schemas.openxmlformats.org/officeDocument/2006/relationships/image" Target="../media/image43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35.png"/><Relationship Id="rId7" Type="http://schemas.openxmlformats.org/officeDocument/2006/relationships/image" Target="../media/image439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5" Type="http://schemas.openxmlformats.org/officeDocument/2006/relationships/image" Target="../media/image437.png"/><Relationship Id="rId10" Type="http://schemas.openxmlformats.org/officeDocument/2006/relationships/image" Target="../media/image442.png"/><Relationship Id="rId4" Type="http://schemas.openxmlformats.org/officeDocument/2006/relationships/image" Target="../media/image436.png"/><Relationship Id="rId9" Type="http://schemas.openxmlformats.org/officeDocument/2006/relationships/image" Target="../media/image44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33.png"/><Relationship Id="rId7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8.png"/><Relationship Id="rId5" Type="http://schemas.openxmlformats.org/officeDocument/2006/relationships/image" Target="../media/image301.png"/><Relationship Id="rId4" Type="http://schemas.openxmlformats.org/officeDocument/2006/relationships/image" Target="../media/image23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0.png"/><Relationship Id="rId5" Type="http://schemas.openxmlformats.org/officeDocument/2006/relationships/image" Target="../media/image449.png"/><Relationship Id="rId4" Type="http://schemas.openxmlformats.org/officeDocument/2006/relationships/image" Target="../media/image44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3" Type="http://schemas.openxmlformats.org/officeDocument/2006/relationships/image" Target="../media/image457.png"/><Relationship Id="rId7" Type="http://schemas.openxmlformats.org/officeDocument/2006/relationships/image" Target="../media/image461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458.png"/><Relationship Id="rId9" Type="http://schemas.openxmlformats.org/officeDocument/2006/relationships/image" Target="../media/image50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66.png"/><Relationship Id="rId7" Type="http://schemas.openxmlformats.org/officeDocument/2006/relationships/image" Target="../media/image469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68.png"/><Relationship Id="rId10" Type="http://schemas.openxmlformats.org/officeDocument/2006/relationships/image" Target="../media/image472.png"/><Relationship Id="rId4" Type="http://schemas.openxmlformats.org/officeDocument/2006/relationships/image" Target="../media/image467.png"/><Relationship Id="rId9" Type="http://schemas.openxmlformats.org/officeDocument/2006/relationships/image" Target="../media/image4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4" Type="http://schemas.openxmlformats.org/officeDocument/2006/relationships/image" Target="../media/image4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7" Type="http://schemas.openxmlformats.org/officeDocument/2006/relationships/image" Target="../media/image485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4.png"/><Relationship Id="rId5" Type="http://schemas.openxmlformats.org/officeDocument/2006/relationships/image" Target="../media/image483.png"/><Relationship Id="rId4" Type="http://schemas.openxmlformats.org/officeDocument/2006/relationships/image" Target="../media/image48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190974" y="2366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8D182-C088-6510-1BC8-17BECCD6A94E}"/>
              </a:ext>
            </a:extLst>
          </p:cNvPr>
          <p:cNvSpPr/>
          <p:nvPr/>
        </p:nvSpPr>
        <p:spPr>
          <a:xfrm>
            <a:off x="2331423" y="3188369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mic: a20s5e3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68E073-86B2-FFBC-5AF2-F78576E2C059}"/>
              </a:ext>
            </a:extLst>
          </p:cNvPr>
          <p:cNvSpPr/>
          <p:nvPr/>
        </p:nvSpPr>
        <p:spPr>
          <a:xfrm>
            <a:off x="6289933" y="3154280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Str: a15s5e3</a:t>
            </a:r>
          </a:p>
        </p:txBody>
      </p:sp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-8.44000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7DD713-5062-0832-FA05-CCE25DE8C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412" y="2028899"/>
            <a:ext cx="1916044" cy="228482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C7C36D1-E7B5-BC64-4BF0-55666A2CF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" y="4538047"/>
            <a:ext cx="2485414" cy="223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691509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5549043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8087977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69" y="1495747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73" y="1495747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949" y="1495747"/>
            <a:ext cx="2429214" cy="279121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602" y="5333775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569" y="4035580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55" y="1178767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8" y="2321182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42" y="2326470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84991</TotalTime>
  <Words>1569</Words>
  <Application>Microsoft Office PowerPoint</Application>
  <PresentationFormat>Widescreen</PresentationFormat>
  <Paragraphs>357</Paragraphs>
  <Slides>85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a15s5e3 - TERRAN</vt:lpstr>
      <vt:lpstr>a15s1e2 - TERRAN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a25s020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371</cp:revision>
  <dcterms:created xsi:type="dcterms:W3CDTF">2023-07-26T17:49:20Z</dcterms:created>
  <dcterms:modified xsi:type="dcterms:W3CDTF">2025-05-16T22:52:46Z</dcterms:modified>
</cp:coreProperties>
</file>